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1"/>
  </p:notesMasterIdLst>
  <p:sldIdLst>
    <p:sldId id="256" r:id="rId2"/>
    <p:sldId id="305" r:id="rId3"/>
    <p:sldId id="323" r:id="rId4"/>
    <p:sldId id="341" r:id="rId5"/>
    <p:sldId id="306" r:id="rId6"/>
    <p:sldId id="258" r:id="rId7"/>
    <p:sldId id="263" r:id="rId8"/>
    <p:sldId id="312" r:id="rId9"/>
    <p:sldId id="310" r:id="rId10"/>
    <p:sldId id="340" r:id="rId11"/>
    <p:sldId id="269" r:id="rId12"/>
    <p:sldId id="337" r:id="rId13"/>
    <p:sldId id="317" r:id="rId14"/>
    <p:sldId id="318" r:id="rId15"/>
    <p:sldId id="286" r:id="rId16"/>
    <p:sldId id="283" r:id="rId17"/>
    <p:sldId id="290" r:id="rId18"/>
    <p:sldId id="330" r:id="rId19"/>
    <p:sldId id="289" r:id="rId20"/>
    <p:sldId id="280" r:id="rId21"/>
    <p:sldId id="296" r:id="rId22"/>
    <p:sldId id="287" r:id="rId23"/>
    <p:sldId id="300" r:id="rId24"/>
    <p:sldId id="301" r:id="rId25"/>
    <p:sldId id="302" r:id="rId26"/>
    <p:sldId id="304" r:id="rId27"/>
    <p:sldId id="314" r:id="rId28"/>
    <p:sldId id="293" r:id="rId29"/>
    <p:sldId id="27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600" autoAdjust="0"/>
    <p:restoredTop sz="98438" autoAdjust="0"/>
  </p:normalViewPr>
  <p:slideViewPr>
    <p:cSldViewPr>
      <p:cViewPr varScale="1">
        <p:scale>
          <a:sx n="70" d="100"/>
          <a:sy n="70" d="100"/>
        </p:scale>
        <p:origin x="-73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C64E45-2029-4B94-A632-C1AC214B61D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4CDDF-89A7-433B-9796-20BA18BD66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2358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6756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8088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5187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0952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1991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9145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20143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91016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4409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77108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1440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2446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72704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4778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9499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3281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8292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8600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6340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3696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4CDDF-89A7-433B-9796-20BA18BD66A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050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7C3C00A-ABA0-47C8-B64F-321648C4112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77A1FB1-956C-46D7-BA7B-23E6B35E0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534672" cy="838200"/>
          </a:xfrm>
        </p:spPr>
        <p:txBody>
          <a:bodyPr>
            <a:noAutofit/>
          </a:bodyPr>
          <a:lstStyle/>
          <a:p>
            <a:r>
              <a:rPr lang="uk-UA" sz="6000" b="1" dirty="0" smtClean="0"/>
              <a:t>писанкарство</a:t>
            </a:r>
            <a:endParaRPr lang="ru-RU" sz="6000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634070"/>
            <a:ext cx="8686800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 descr="Українська писанк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20880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201230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Ирина\писанки\110245_1024_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1571612"/>
            <a:ext cx="6948136" cy="4891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 smtClean="0"/>
              <a:t>писанк</a:t>
            </a:r>
            <a:r>
              <a:rPr lang="uk-UA" sz="5400" b="1" dirty="0"/>
              <a:t>и</a:t>
            </a:r>
            <a:endParaRPr lang="ru-RU" sz="54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554162"/>
            <a:ext cx="8452048" cy="45259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5322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23528" y="1844824"/>
            <a:ext cx="8569325" cy="4032250"/>
          </a:xfrm>
        </p:spPr>
        <p:txBody>
          <a:bodyPr>
            <a:normAutofit/>
          </a:bodyPr>
          <a:lstStyle/>
          <a:p>
            <a:pPr marL="342900" lvl="8" indent="-342900">
              <a:buSzPct val="70000"/>
              <a:buFont typeface="Wingdings 2"/>
              <a:buChar char=""/>
            </a:pPr>
            <a:r>
              <a:rPr lang="uk-UA" sz="4400" b="1" dirty="0">
                <a:ln>
                  <a:solidFill>
                    <a:srgbClr val="FF0000"/>
                  </a:solidFill>
                </a:ln>
              </a:rPr>
              <a:t>Червоний</a:t>
            </a:r>
            <a:r>
              <a:rPr lang="uk-UA" sz="4000" dirty="0"/>
              <a:t> – добро радість, любов</a:t>
            </a:r>
            <a:r>
              <a:rPr lang="uk-UA" sz="4000" dirty="0" smtClean="0"/>
              <a:t>.</a:t>
            </a:r>
            <a:endParaRPr lang="en-US" sz="4400" b="1" dirty="0" smtClean="0">
              <a:ln>
                <a:solidFill>
                  <a:srgbClr val="00B0F0"/>
                </a:solidFill>
              </a:ln>
            </a:endParaRPr>
          </a:p>
          <a:p>
            <a:pPr algn="l"/>
            <a:r>
              <a:rPr lang="uk-UA" sz="4400" b="1" dirty="0" smtClean="0">
                <a:ln>
                  <a:solidFill>
                    <a:srgbClr val="00B0F0"/>
                  </a:solidFill>
                </a:ln>
              </a:rPr>
              <a:t>Голубий</a:t>
            </a:r>
            <a:r>
              <a:rPr lang="uk-UA" sz="4000" dirty="0" smtClean="0"/>
              <a:t>-небо, повітря, вода, здоров</a:t>
            </a:r>
            <a:r>
              <a:rPr lang="en-US" sz="4000" dirty="0" smtClean="0"/>
              <a:t>’</a:t>
            </a:r>
            <a:r>
              <a:rPr lang="uk-UA" sz="4000" dirty="0" smtClean="0"/>
              <a:t>я.</a:t>
            </a:r>
            <a:endParaRPr lang="uk-UA" sz="4000" dirty="0"/>
          </a:p>
          <a:p>
            <a:pPr algn="l"/>
            <a:r>
              <a:rPr lang="uk-UA" sz="4400" b="1" dirty="0" smtClean="0">
                <a:ln>
                  <a:solidFill>
                    <a:srgbClr val="FFFF00"/>
                  </a:solidFill>
                </a:ln>
              </a:rPr>
              <a:t>Жовтий</a:t>
            </a:r>
            <a:r>
              <a:rPr lang="uk-UA" sz="4000" dirty="0" smtClean="0"/>
              <a:t>-стиглий врожай.</a:t>
            </a:r>
          </a:p>
          <a:p>
            <a:pPr algn="l"/>
            <a:r>
              <a:rPr lang="uk-UA" sz="4400" b="1" dirty="0" smtClean="0">
                <a:ln>
                  <a:solidFill>
                    <a:srgbClr val="92D050"/>
                  </a:solidFill>
                </a:ln>
              </a:rPr>
              <a:t>Зелений</a:t>
            </a:r>
            <a:r>
              <a:rPr lang="uk-UA" sz="4000" dirty="0" smtClean="0"/>
              <a:t>-відродження природи.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5616" y="764704"/>
            <a:ext cx="7632501" cy="1080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4400" b="1" dirty="0" smtClean="0"/>
              <a:t>Символіка  </a:t>
            </a:r>
            <a:r>
              <a:rPr lang="uk-UA" sz="4800" b="1" dirty="0" smtClean="0"/>
              <a:t>кольорів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119207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D:\Ирина\писанки\0_81633_699b6276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151" y="669925"/>
            <a:ext cx="7950273" cy="578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D:\Ирина\писанки\0_81633_699b6276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151" y="438151"/>
            <a:ext cx="8238306" cy="587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44827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979712" y="476672"/>
            <a:ext cx="5347117" cy="864096"/>
          </a:xfrm>
          <a:prstGeom prst="rect">
            <a:avLst/>
          </a:prstGeom>
        </p:spPr>
        <p:txBody>
          <a:bodyPr vert="horz" anchor="ctr">
            <a:normAutofit fontScale="85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4400" b="1" dirty="0" smtClean="0"/>
              <a:t>Семантика знаку  </a:t>
            </a:r>
            <a:endParaRPr lang="ru-RU" sz="4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952" y="2253710"/>
            <a:ext cx="8136495" cy="397031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800" b="1" dirty="0"/>
              <a:t> </a:t>
            </a:r>
            <a:r>
              <a:rPr lang="uk-UA" sz="2800" b="1" dirty="0" smtClean="0"/>
              <a:t>У </a:t>
            </a:r>
            <a:r>
              <a:rPr lang="ru-RU" sz="2800" b="1" dirty="0" err="1" smtClean="0"/>
              <a:t>поєднанні</a:t>
            </a:r>
            <a:r>
              <a:rPr lang="ru-RU" sz="2800" b="1" dirty="0" smtClean="0"/>
              <a:t> </a:t>
            </a:r>
            <a:r>
              <a:rPr lang="ru-RU" sz="2800" b="1" dirty="0"/>
              <a:t>з </a:t>
            </a:r>
            <a:r>
              <a:rPr lang="ru-RU" sz="2800" b="1" dirty="0" err="1"/>
              <a:t>трьома</a:t>
            </a:r>
            <a:r>
              <a:rPr lang="ru-RU" sz="2800" b="1" dirty="0"/>
              <a:t> </a:t>
            </a:r>
            <a:r>
              <a:rPr lang="ru-RU" sz="2800" b="1" dirty="0" err="1"/>
              <a:t>чинниками</a:t>
            </a:r>
            <a:r>
              <a:rPr lang="ru-RU" sz="2800" b="1" dirty="0"/>
              <a:t>: водою, вогнем і </a:t>
            </a:r>
            <a:r>
              <a:rPr lang="ru-RU" sz="2800" b="1" dirty="0" err="1"/>
              <a:t>бджолиним</a:t>
            </a:r>
            <a:r>
              <a:rPr lang="ru-RU" sz="2800" b="1" dirty="0"/>
              <a:t> воском, </a:t>
            </a:r>
            <a:r>
              <a:rPr lang="ru-RU" sz="2800" b="1" dirty="0" err="1"/>
              <a:t>цілий</a:t>
            </a:r>
            <a:r>
              <a:rPr lang="ru-RU" sz="2800" b="1" dirty="0"/>
              <a:t> ряд </a:t>
            </a:r>
            <a:r>
              <a:rPr lang="ru-RU" sz="2800" b="1" dirty="0" err="1"/>
              <a:t>магічних</a:t>
            </a:r>
            <a:r>
              <a:rPr lang="ru-RU" sz="2800" b="1" dirty="0"/>
              <a:t> </a:t>
            </a:r>
            <a:r>
              <a:rPr lang="ru-RU" sz="2800" b="1" dirty="0" err="1"/>
              <a:t>символів</a:t>
            </a:r>
            <a:r>
              <a:rPr lang="ru-RU" sz="2800" b="1" dirty="0"/>
              <a:t> надавав </a:t>
            </a:r>
            <a:r>
              <a:rPr lang="ru-RU" sz="2800" b="1" dirty="0" err="1"/>
              <a:t>писанці</a:t>
            </a:r>
            <a:r>
              <a:rPr lang="ru-RU" sz="2800" b="1" dirty="0"/>
              <a:t> </a:t>
            </a:r>
            <a:r>
              <a:rPr lang="ru-RU" sz="2800" b="1" dirty="0" err="1"/>
              <a:t>велику</a:t>
            </a:r>
            <a:r>
              <a:rPr lang="ru-RU" sz="2800" b="1" dirty="0"/>
              <a:t> силу оберегу . </a:t>
            </a:r>
            <a:r>
              <a:rPr lang="ru-RU" sz="2800" b="1" dirty="0" err="1"/>
              <a:t>Кожен</a:t>
            </a:r>
            <a:r>
              <a:rPr lang="ru-RU" sz="2800" b="1" dirty="0"/>
              <a:t> </a:t>
            </a:r>
            <a:r>
              <a:rPr lang="ru-RU" sz="2800" b="1" dirty="0" err="1"/>
              <a:t>хрестик</a:t>
            </a:r>
            <a:r>
              <a:rPr lang="ru-RU" sz="2800" b="1" dirty="0"/>
              <a:t>, </a:t>
            </a:r>
            <a:r>
              <a:rPr lang="ru-RU" sz="2800" b="1" dirty="0" err="1"/>
              <a:t>кожна</a:t>
            </a:r>
            <a:r>
              <a:rPr lang="ru-RU" sz="2800" b="1" dirty="0"/>
              <a:t> </a:t>
            </a:r>
            <a:r>
              <a:rPr lang="ru-RU" sz="2800" b="1" dirty="0" err="1"/>
              <a:t>рисочка</a:t>
            </a:r>
            <a:r>
              <a:rPr lang="ru-RU" sz="2800" b="1" dirty="0"/>
              <a:t> на </a:t>
            </a:r>
            <a:r>
              <a:rPr lang="ru-RU" sz="2800" b="1" dirty="0" err="1"/>
              <a:t>ній</a:t>
            </a:r>
            <a:r>
              <a:rPr lang="ru-RU" sz="2800" b="1" dirty="0"/>
              <a:t> не </a:t>
            </a:r>
            <a:r>
              <a:rPr lang="ru-RU" sz="2800" b="1" dirty="0" err="1"/>
              <a:t>вживалися</a:t>
            </a:r>
            <a:r>
              <a:rPr lang="ru-RU" sz="2800" b="1" dirty="0"/>
              <a:t> </a:t>
            </a:r>
            <a:r>
              <a:rPr lang="ru-RU" sz="2800" b="1" dirty="0" err="1"/>
              <a:t>довільно</a:t>
            </a:r>
            <a:r>
              <a:rPr lang="ru-RU" sz="2800" b="1" dirty="0"/>
              <a:t>, а </a:t>
            </a:r>
            <a:r>
              <a:rPr lang="ru-RU" sz="2800" b="1" dirty="0" err="1"/>
              <a:t>всі</a:t>
            </a:r>
            <a:r>
              <a:rPr lang="ru-RU" sz="2800" b="1" dirty="0"/>
              <a:t> вони </a:t>
            </a:r>
            <a:r>
              <a:rPr lang="ru-RU" sz="2800" b="1" dirty="0" err="1"/>
              <a:t>мали</a:t>
            </a:r>
            <a:r>
              <a:rPr lang="ru-RU" sz="2800" b="1" dirty="0"/>
              <a:t> </a:t>
            </a:r>
            <a:r>
              <a:rPr lang="ru-RU" sz="2800" b="1" dirty="0" err="1"/>
              <a:t>якесь</a:t>
            </a:r>
            <a:r>
              <a:rPr lang="ru-RU" sz="2800" b="1" dirty="0"/>
              <a:t> </a:t>
            </a:r>
            <a:r>
              <a:rPr lang="ru-RU" sz="2800" b="1" dirty="0" err="1"/>
              <a:t>значення</a:t>
            </a:r>
            <a:r>
              <a:rPr lang="ru-RU" sz="2800" b="1" dirty="0"/>
              <a:t>, </a:t>
            </a:r>
            <a:r>
              <a:rPr lang="ru-RU" sz="2800" b="1" dirty="0" err="1"/>
              <a:t>усі</a:t>
            </a:r>
            <a:r>
              <a:rPr lang="ru-RU" sz="2800" b="1" dirty="0"/>
              <a:t> вони </a:t>
            </a:r>
            <a:r>
              <a:rPr lang="ru-RU" sz="2800" b="1" dirty="0" err="1"/>
              <a:t>були</a:t>
            </a:r>
            <a:r>
              <a:rPr lang="ru-RU" sz="2800" b="1" dirty="0"/>
              <a:t> знаками-оберегами, </a:t>
            </a:r>
            <a:r>
              <a:rPr lang="ru-RU" sz="2800" b="1" dirty="0" err="1"/>
              <a:t>які</a:t>
            </a:r>
            <a:r>
              <a:rPr lang="ru-RU" sz="2800" b="1" dirty="0"/>
              <a:t> </a:t>
            </a:r>
            <a:r>
              <a:rPr lang="ru-RU" sz="2800" b="1" dirty="0" err="1"/>
              <a:t>захищали</a:t>
            </a:r>
            <a:r>
              <a:rPr lang="ru-RU" sz="2800" b="1" dirty="0"/>
              <a:t> </a:t>
            </a:r>
            <a:r>
              <a:rPr lang="ru-RU" sz="2800" b="1" dirty="0" err="1"/>
              <a:t>людину</a:t>
            </a:r>
            <a:r>
              <a:rPr lang="ru-RU" sz="2800" b="1" dirty="0"/>
              <a:t> </a:t>
            </a:r>
            <a:r>
              <a:rPr lang="ru-RU" sz="2800" b="1" dirty="0" err="1"/>
              <a:t>від</a:t>
            </a:r>
            <a:r>
              <a:rPr lang="ru-RU" sz="2800" b="1" dirty="0"/>
              <a:t> </a:t>
            </a:r>
            <a:r>
              <a:rPr lang="ru-RU" sz="2800" b="1" dirty="0" err="1"/>
              <a:t>усілякого</a:t>
            </a:r>
            <a:r>
              <a:rPr lang="ru-RU" sz="2800" b="1" dirty="0"/>
              <a:t> зла. </a:t>
            </a:r>
            <a:r>
              <a:rPr lang="ru-RU" sz="2800" b="1" dirty="0" err="1"/>
              <a:t>Наші</a:t>
            </a:r>
            <a:r>
              <a:rPr lang="ru-RU" sz="2800" b="1" dirty="0"/>
              <a:t> предки </a:t>
            </a:r>
            <a:r>
              <a:rPr lang="ru-RU" sz="2800" b="1" dirty="0" err="1"/>
              <a:t>вірили</a:t>
            </a:r>
            <a:r>
              <a:rPr lang="ru-RU" sz="2800" b="1" dirty="0"/>
              <a:t>, </a:t>
            </a:r>
            <a:r>
              <a:rPr lang="ru-RU" sz="2800" b="1" dirty="0" err="1"/>
              <a:t>що</a:t>
            </a:r>
            <a:r>
              <a:rPr lang="ru-RU" sz="2800" b="1" dirty="0"/>
              <a:t> </a:t>
            </a:r>
            <a:r>
              <a:rPr lang="ru-RU" sz="2800" b="1" dirty="0" err="1"/>
              <a:t>писанка</a:t>
            </a:r>
            <a:r>
              <a:rPr lang="ru-RU" sz="2800" b="1" dirty="0"/>
              <a:t> </a:t>
            </a:r>
            <a:r>
              <a:rPr lang="ru-RU" sz="2800" b="1" dirty="0" err="1"/>
              <a:t>має</a:t>
            </a:r>
            <a:r>
              <a:rPr lang="ru-RU" sz="2800" b="1" dirty="0"/>
              <a:t> </a:t>
            </a:r>
            <a:r>
              <a:rPr lang="ru-RU" sz="2800" b="1" dirty="0" err="1"/>
              <a:t>магічну</a:t>
            </a:r>
            <a:r>
              <a:rPr lang="ru-RU" sz="2800" b="1" dirty="0"/>
              <a:t> силу - вона приносить добро, </a:t>
            </a:r>
            <a:r>
              <a:rPr lang="ru-RU" sz="2800" b="1" dirty="0" err="1" smtClean="0"/>
              <a:t>щастя</a:t>
            </a:r>
            <a:r>
              <a:rPr lang="en-US" sz="2800" b="1" dirty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279944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991" y="603889"/>
            <a:ext cx="77048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</a:rPr>
              <a:t>Оздоблюються </a:t>
            </a:r>
            <a:r>
              <a:rPr lang="uk-UA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</a:rPr>
              <a:t> писанки різними орнаментами</a:t>
            </a: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uk-UA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</a:rPr>
              <a:t> 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4000" b="1" dirty="0" smtClean="0"/>
              <a:t>геометричним,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4000" b="1" dirty="0" smtClean="0"/>
              <a:t>рослинним,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4000" b="1" dirty="0" smtClean="0"/>
              <a:t>зооморфним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uk-UA" sz="4800" b="1" dirty="0" smtClean="0"/>
              <a:t>Християнськими символами</a:t>
            </a:r>
            <a:r>
              <a:rPr lang="uk-UA" sz="4800" b="1" dirty="0"/>
              <a:t>.</a:t>
            </a:r>
            <a:r>
              <a:rPr lang="ru-RU" sz="4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4617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5616624" cy="2276872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 smtClean="0"/>
              <a:t>Ружа, зірка,</a:t>
            </a:r>
            <a:br>
              <a:rPr lang="uk-UA" sz="4400" b="1" dirty="0" smtClean="0"/>
            </a:br>
            <a:r>
              <a:rPr lang="en-US" sz="4400" b="1" dirty="0" smtClean="0"/>
              <a:t> </a:t>
            </a:r>
            <a:r>
              <a:rPr lang="uk-UA" sz="4400" b="1" dirty="0" smtClean="0"/>
              <a:t>хрест, </a:t>
            </a:r>
            <a:br>
              <a:rPr lang="uk-UA" sz="4400" b="1" dirty="0" smtClean="0"/>
            </a:br>
            <a:r>
              <a:rPr lang="uk-UA" sz="4400" b="1" dirty="0" smtClean="0"/>
              <a:t>Дубові  листки</a:t>
            </a:r>
            <a:endParaRPr lang="ru-RU" sz="4400" b="1" dirty="0"/>
          </a:p>
        </p:txBody>
      </p:sp>
      <p:pic>
        <p:nvPicPr>
          <p:cNvPr id="6146" name="Picture 2" descr="Писанка із зірко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358" y="3140968"/>
            <a:ext cx="2978514" cy="344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Писанка з хрест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420888"/>
            <a:ext cx="300198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исанка з дубовим листя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6243" y="238668"/>
            <a:ext cx="2607009" cy="326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927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2899792"/>
          </a:xfrm>
        </p:spPr>
        <p:txBody>
          <a:bodyPr>
            <a:normAutofit fontScale="90000"/>
          </a:bodyPr>
          <a:lstStyle/>
          <a:p>
            <a:r>
              <a:rPr lang="uk-UA" sz="3200" b="1" dirty="0" err="1" smtClean="0"/>
              <a:t>Сварга</a:t>
            </a:r>
            <a:r>
              <a:rPr lang="uk-UA" sz="3200" b="1" dirty="0" smtClean="0"/>
              <a:t>,свастика</a:t>
            </a:r>
            <a:br>
              <a:rPr lang="uk-UA" sz="3200" b="1" dirty="0" smtClean="0"/>
            </a:br>
            <a:r>
              <a:rPr lang="en-US" sz="3200" b="1" dirty="0" smtClean="0"/>
              <a:t>.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                           </a:t>
            </a:r>
            <a:r>
              <a:rPr lang="uk-UA" sz="3200" b="1" dirty="0" err="1" smtClean="0"/>
              <a:t>Безкінечник</a:t>
            </a:r>
            <a:r>
              <a:rPr lang="uk-UA" sz="3200" b="1" dirty="0" smtClean="0"/>
              <a:t/>
            </a:r>
            <a:br>
              <a:rPr lang="uk-UA" sz="3200" b="1" dirty="0" smtClean="0"/>
            </a:br>
            <a:r>
              <a:rPr lang="uk-UA" sz="3200" b="1" dirty="0" smtClean="0"/>
              <a:t> </a:t>
            </a:r>
            <a:br>
              <a:rPr lang="uk-UA" sz="3200" b="1" dirty="0" smtClean="0"/>
            </a:br>
            <a:r>
              <a:rPr lang="uk-UA" sz="3200" b="1" dirty="0"/>
              <a:t> </a:t>
            </a:r>
            <a:r>
              <a:rPr lang="uk-UA" sz="3200" b="1" dirty="0" smtClean="0"/>
              <a:t>                                                       Качині лапки     </a:t>
            </a: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.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7170" name="Picture 2" descr="Писанка з безкінечник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132856"/>
            <a:ext cx="269084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Писанка з качиними лапкам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7" y="3501008"/>
            <a:ext cx="2668080" cy="316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Писанка зі сваргою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535" y="1647358"/>
            <a:ext cx="2678236" cy="343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7887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/>
              <a:t>Грабельки,гребінці,трикутнички</a:t>
            </a:r>
            <a:endParaRPr lang="ru-RU" sz="4000" b="1" dirty="0"/>
          </a:p>
        </p:txBody>
      </p:sp>
      <p:pic>
        <p:nvPicPr>
          <p:cNvPr id="4" name="Picture 4" descr="Писанка з грабельк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328592" cy="444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821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Ирина\писанки\0_f3dfb_d6f2f147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88" y="214313"/>
            <a:ext cx="8463284" cy="6311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6815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661248"/>
            <a:ext cx="835292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err="1" smtClean="0"/>
              <a:t>Суруджій</a:t>
            </a:r>
            <a:r>
              <a:rPr lang="uk-UA" b="1" dirty="0" smtClean="0"/>
              <a:t>      Наталія    Миколаївна</a:t>
            </a:r>
            <a:endParaRPr lang="ru-RU" b="1" dirty="0"/>
          </a:p>
        </p:txBody>
      </p:sp>
      <p:pic>
        <p:nvPicPr>
          <p:cNvPr id="1026" name="Picture 2" descr="F:\Писанка\Изображение 07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214414" y="260648"/>
            <a:ext cx="671517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9600" y="3384550"/>
            <a:ext cx="53848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3516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b="1" dirty="0"/>
              <a:t>Писанка – це неповторне багатство. Його треба берегти, як безцінний скарб! Нам слід пишатися ним перед усім </a:t>
            </a:r>
            <a:r>
              <a:rPr lang="uk-UA" sz="4400" b="1" dirty="0" smtClean="0"/>
              <a:t>світом.                     </a:t>
            </a:r>
          </a:p>
          <a:p>
            <a:r>
              <a:rPr lang="en-US" sz="4400" b="1" dirty="0" smtClean="0"/>
              <a:t>                                    </a:t>
            </a:r>
            <a:r>
              <a:rPr lang="uk-UA" sz="4400" b="1" dirty="0" smtClean="0"/>
              <a:t>О.Довженко</a:t>
            </a:r>
            <a:r>
              <a:rPr lang="en-US" sz="4400" b="1" dirty="0" smtClean="0"/>
              <a:t> 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xmlns="" val="205446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Писанкарство\100_27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476672"/>
            <a:ext cx="750099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289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F:\Писанка-2013\100_38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68953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07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373216"/>
            <a:ext cx="7766248" cy="122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 smtClean="0"/>
              <a:t>Майстер-клас  з писанкарства</a:t>
            </a:r>
            <a:r>
              <a:rPr lang="en-US" sz="2800" b="1" dirty="0" smtClean="0"/>
              <a:t> </a:t>
            </a:r>
            <a:r>
              <a:rPr lang="uk-UA" sz="2800" b="1" dirty="0" smtClean="0"/>
              <a:t> вчителів гімназії</a:t>
            </a:r>
            <a:r>
              <a:rPr lang="en-US" sz="2800" b="1" dirty="0" smtClean="0"/>
              <a:t>  </a:t>
            </a:r>
            <a:r>
              <a:rPr lang="uk-UA" sz="2800" b="1" dirty="0" smtClean="0"/>
              <a:t>№5</a:t>
            </a:r>
            <a:endParaRPr lang="ru-RU" sz="28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27584" y="692696"/>
            <a:ext cx="756084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022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715000"/>
            <a:ext cx="9937104" cy="1143000"/>
          </a:xfrm>
        </p:spPr>
        <p:txBody>
          <a:bodyPr/>
          <a:lstStyle/>
          <a:p>
            <a:pPr lvl="1"/>
            <a:r>
              <a:rPr lang="uk-UA" sz="4800" b="1" i="1" dirty="0" smtClean="0"/>
              <a:t>Писанки для небесної сотні</a:t>
            </a:r>
            <a:endParaRPr lang="ru-RU" sz="4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381905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CfsjZuccOA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61" b="22389"/>
          <a:stretch/>
        </p:blipFill>
        <p:spPr bwMode="auto">
          <a:xfrm>
            <a:off x="395536" y="1214422"/>
            <a:ext cx="8280920" cy="414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169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Admin\Рабочий стол\Копия OH8UvrpcGA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2495"/>
          <a:stretch/>
        </p:blipFill>
        <p:spPr bwMode="auto">
          <a:xfrm>
            <a:off x="2214546" y="500042"/>
            <a:ext cx="4786346" cy="551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995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Admin\Рабочий стол\MfTYvUkCxg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802"/>
          <a:stretch/>
        </p:blipFill>
        <p:spPr bwMode="auto">
          <a:xfrm>
            <a:off x="323528" y="260649"/>
            <a:ext cx="842493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698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398585"/>
            <a:ext cx="8072494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723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Писанкарство\100_27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764704"/>
            <a:ext cx="7572428" cy="561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071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естиваль писанок в Києві 2014. Софія Київсь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2493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456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75856" y="4868863"/>
            <a:ext cx="5970587" cy="1989137"/>
          </a:xfrm>
        </p:spPr>
        <p:txBody>
          <a:bodyPr>
            <a:normAutofit/>
          </a:bodyPr>
          <a:lstStyle/>
          <a:p>
            <a:r>
              <a:rPr lang="uk-UA" sz="3200" b="1" dirty="0" err="1" smtClean="0"/>
              <a:t>Головачук</a:t>
            </a:r>
            <a:r>
              <a:rPr lang="uk-UA" sz="3200" b="1" dirty="0" smtClean="0"/>
              <a:t> О.Й.</a:t>
            </a:r>
            <a:br>
              <a:rPr lang="uk-UA" sz="3200" b="1" dirty="0" smtClean="0"/>
            </a:br>
            <a:r>
              <a:rPr lang="uk-UA" sz="2000" b="1" dirty="0" smtClean="0"/>
              <a:t>вчитель образотворчого мистецтва Чернівецької гімназії №5</a:t>
            </a:r>
            <a:endParaRPr lang="ru-RU" sz="2000" b="1" dirty="0"/>
          </a:p>
        </p:txBody>
      </p:sp>
      <p:pic>
        <p:nvPicPr>
          <p:cNvPr id="4" name="Рисунок 3" descr="D:\Мусікус\IMG_0284.JPG"/>
          <p:cNvPicPr/>
          <p:nvPr/>
        </p:nvPicPr>
        <p:blipFill>
          <a:blip r:embed="rId3" cstate="print"/>
          <a:srcRect l="12186" t="13461" r="42437" b="11325"/>
          <a:stretch>
            <a:fillRect/>
          </a:stretch>
        </p:blipFill>
        <p:spPr bwMode="auto">
          <a:xfrm>
            <a:off x="1500166" y="260648"/>
            <a:ext cx="364789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9359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D:\Ирина\писанки\2cbc2c62e2d9b9459a31f03813a1cab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404664"/>
            <a:ext cx="8280921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285750"/>
            <a:ext cx="5786438" cy="2714625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Писанка – </a:t>
            </a:r>
            <a:br>
              <a:rPr lang="ru-RU" b="1" i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символ </a:t>
            </a:r>
            <a:r>
              <a:rPr lang="ru-RU" b="1" i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</a:t>
            </a:r>
            <a:r>
              <a:rPr lang="uk-UA" b="1" i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їни</a:t>
            </a:r>
            <a:endParaRPr lang="ru-RU" i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4849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://www.segodnya.ua/img/ui/_41a6a5eec9a656be2a88baf1f7d1fa0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096344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9912" y="1412776"/>
            <a:ext cx="4752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Писанка-пташине  яйце розписане мініатюрним  орнаментом, традиційними   символами  з допомогою  </a:t>
            </a:r>
            <a:r>
              <a:rPr lang="uk-UA" sz="2400" b="1" cap="all" dirty="0" err="1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писачка</a:t>
            </a:r>
            <a:r>
              <a:rPr lang="uk-UA" sz="24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, воску  </a:t>
            </a:r>
            <a:r>
              <a:rPr lang="uk-UA" sz="2400" b="1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та барвників</a:t>
            </a:r>
            <a:r>
              <a:rPr lang="uk-UA" sz="24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.</a:t>
            </a:r>
            <a:br>
              <a:rPr lang="uk-UA" sz="24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</a:br>
            <a:r>
              <a:rPr lang="uk-UA" sz="24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Назва походить від слова </a:t>
            </a:r>
            <a:r>
              <a:rPr lang="uk-UA" sz="2400" b="1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писати</a:t>
            </a:r>
            <a:r>
              <a:rPr lang="uk-UA" sz="24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505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8846"/>
            <a:ext cx="756084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/>
              <a:t>                              </a:t>
            </a:r>
          </a:p>
          <a:p>
            <a:pPr algn="just"/>
            <a:r>
              <a:rPr lang="uk-UA" sz="2000" b="1" dirty="0"/>
              <a:t> </a:t>
            </a:r>
            <a:r>
              <a:rPr lang="uk-UA" sz="2000" b="1" dirty="0" smtClean="0"/>
              <a:t>                                  Легенда про писанку</a:t>
            </a:r>
          </a:p>
          <a:p>
            <a:pPr algn="just"/>
            <a:endParaRPr lang="uk-UA" sz="2000" b="1" dirty="0" smtClean="0"/>
          </a:p>
          <a:p>
            <a:pPr algn="just"/>
            <a:r>
              <a:rPr lang="uk-UA" sz="2000" b="1" dirty="0" smtClean="0"/>
              <a:t>Кажуть</a:t>
            </a:r>
            <a:r>
              <a:rPr lang="uk-UA" sz="2000" b="1" dirty="0"/>
              <a:t>, що колись давно диявол ходив по світу. І ось одного разу він побачив, як маленька дівчинка сидить біля вікна і пише писанки одну за одною. Він почав всяко заважати їй, та дівчинка не звертала на нього уваги і продовжувала писати писанки. Тоді диявол вхопив миску з розписаними писанками і хотів розбити їх,кидаючи на землю, та писанки не розбились, а почали котитись по землі.</a:t>
            </a:r>
            <a:endParaRPr lang="ru-RU" sz="2000" b="1" dirty="0"/>
          </a:p>
          <a:p>
            <a:pPr algn="just"/>
            <a:r>
              <a:rPr lang="uk-UA" sz="2000" b="1" dirty="0"/>
              <a:t>Диявол почав доганяти їх, але вони котились все далі і далі, і так вони докотились до глибокої прірви і почали падати вниз. Диявол стрибнув за ними і в цей момент писанки почали перетворюватись на ланцюги і прикували Диявола до скелі. З того часу він прикований, все питає чи ще пишуть писанки на світі. Бо як тільки перестануть писати писанки, то ланцюги з Диявола спадуть і він повернеться на Землю.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4717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thumb/b/bc/Pasxalina_abga.jpg/193px-Pasxalina_abg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2856"/>
            <a:ext cx="56886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1"/>
          <p:cNvSpPr>
            <a:spLocks noGrp="1"/>
          </p:cNvSpPr>
          <p:nvPr>
            <p:ph type="title" idx="4294967295"/>
          </p:nvPr>
        </p:nvSpPr>
        <p:spPr>
          <a:xfrm>
            <a:off x="2420938" y="476250"/>
            <a:ext cx="6723062" cy="838200"/>
          </a:xfrm>
        </p:spPr>
        <p:txBody>
          <a:bodyPr>
            <a:normAutofit/>
          </a:bodyPr>
          <a:lstStyle/>
          <a:p>
            <a:r>
              <a:rPr lang="uk-UA" sz="4400" b="1" smtClean="0"/>
              <a:t>крашанки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xmlns="" val="113100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Робочий стіл\Я - Читайка!  Писанка, дряпанка, крапанка, шкрябанка......_files\inart_95697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8191" y="1700808"/>
            <a:ext cx="504056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84583"/>
            <a:ext cx="7632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dirty="0" err="1"/>
              <a:t>Капанка</a:t>
            </a:r>
            <a:endParaRPr lang="uk-UA" sz="6000" b="1" dirty="0"/>
          </a:p>
        </p:txBody>
      </p:sp>
    </p:spTree>
    <p:extLst>
      <p:ext uri="{BB962C8B-B14F-4D97-AF65-F5344CB8AC3E}">
        <p14:creationId xmlns:p14="http://schemas.microsoft.com/office/powerpoint/2010/main" xmlns="" val="256503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 err="1" smtClean="0"/>
              <a:t>дряпанка</a:t>
            </a:r>
            <a:endParaRPr lang="ru-RU" sz="4400" b="1" dirty="0"/>
          </a:p>
        </p:txBody>
      </p:sp>
      <p:pic>
        <p:nvPicPr>
          <p:cNvPr id="4" name="Picture 2" descr="D:\My Documents\Робочий стіл\Я - Читайка!  Писанка, дряпанка, крапанка, шкрябанка......_files\inart_95697_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511256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245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615" y="220153"/>
            <a:ext cx="7347233" cy="838200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 smtClean="0"/>
              <a:t>мальованка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8748464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7014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1836</TotalTime>
  <Words>357</Words>
  <Application>Microsoft Office PowerPoint</Application>
  <PresentationFormat>Экран (4:3)</PresentationFormat>
  <Paragraphs>55</Paragraphs>
  <Slides>29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Трек</vt:lpstr>
      <vt:lpstr>писанкарство</vt:lpstr>
      <vt:lpstr>Слайд 2</vt:lpstr>
      <vt:lpstr>Писанка –  символ України</vt:lpstr>
      <vt:lpstr>Слайд 4</vt:lpstr>
      <vt:lpstr>Слайд 5</vt:lpstr>
      <vt:lpstr>крашанки</vt:lpstr>
      <vt:lpstr>Слайд 7</vt:lpstr>
      <vt:lpstr>дряпанка</vt:lpstr>
      <vt:lpstr>мальованка</vt:lpstr>
      <vt:lpstr>писанки</vt:lpstr>
      <vt:lpstr>Символіка  кольорів</vt:lpstr>
      <vt:lpstr>Слайд 12</vt:lpstr>
      <vt:lpstr>Слайд 13</vt:lpstr>
      <vt:lpstr>Слайд 14</vt:lpstr>
      <vt:lpstr>Ружа, зірка,  хрест,  Дубові  листки</vt:lpstr>
      <vt:lpstr>Сварга,свастика .                            Безкінечник                                                           Качині лапки      . </vt:lpstr>
      <vt:lpstr>Грабельки,гребінці,трикутнички</vt:lpstr>
      <vt:lpstr>Слайд 18</vt:lpstr>
      <vt:lpstr>Суруджій      Наталія    Миколаївна</vt:lpstr>
      <vt:lpstr>Слайд 20</vt:lpstr>
      <vt:lpstr>Слайд 21</vt:lpstr>
      <vt:lpstr>Майстер-клас  з писанкарства  вчителів гімназії  №5</vt:lpstr>
      <vt:lpstr>Писанки для небесної сотні</vt:lpstr>
      <vt:lpstr>Слайд 24</vt:lpstr>
      <vt:lpstr>Слайд 25</vt:lpstr>
      <vt:lpstr>Слайд 26</vt:lpstr>
      <vt:lpstr>Слайд 27</vt:lpstr>
      <vt:lpstr>Слайд 28</vt:lpstr>
      <vt:lpstr>Головачук О.Й. вчитель образотворчого мистецтва Чернівецької гімназії №5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писанкарство</dc:title>
  <dc:creator>Admin</dc:creator>
  <cp:lastModifiedBy>Galina</cp:lastModifiedBy>
  <cp:revision>136</cp:revision>
  <dcterms:created xsi:type="dcterms:W3CDTF">2014-09-17T13:59:08Z</dcterms:created>
  <dcterms:modified xsi:type="dcterms:W3CDTF">2020-04-03T07:45:48Z</dcterms:modified>
</cp:coreProperties>
</file>